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58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/>
  </p:normalViewPr>
  <p:slideViewPr>
    <p:cSldViewPr snapToGrid="0" snapToObjects="1">
      <p:cViewPr>
        <p:scale>
          <a:sx n="80" d="100"/>
          <a:sy n="80" d="100"/>
        </p:scale>
        <p:origin x="1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B4D0-9F1F-B740-BC1D-E3B36C50A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7DA38-C9BF-4749-993C-0B7E771B3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9327A-29A4-954F-80C9-44183361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8D6C-DDF5-8E4F-BDFD-57F5044B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6BF1F-A141-D044-A996-B6C84370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7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347F-5F5E-4E43-A0D8-221B7B9F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DD9BD-DD1A-3641-9A66-E9FDC0B52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4E6D-DC44-DE46-ABC6-E25207D8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D1050-4599-A84A-B366-F62E5A98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AB2D-C147-9A47-9B0D-B99445CA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2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DCDB7-6A8B-BC4B-9BC0-29F82F837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0FD8E-8C82-8142-BA95-C89CDDC72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254F-9D13-904B-BAD7-0974ADDD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DFE54-0C7E-AA4D-99EB-C8078D28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F9ABF-5DEC-7745-8E4C-28B4E6C1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455-AE04-454F-992B-691F2984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DF58-F527-9540-80DD-855958C5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B9348-49B6-4447-B491-296D7108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2CBDA-0BE8-774F-B041-6C00A563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CD9A3-95E9-7943-A6AB-BA5768AD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1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6AB3-7913-EC4B-B7DA-7AB02B49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497E0-E33B-D841-AE51-7EABFDA79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1A09-3074-0747-A36B-EE7F8424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5FE68-C0C6-2545-8D31-30D1DE78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8341-1A0D-5840-BCC9-BFE9082E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3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0C5A-809F-604D-ABE0-31A5862E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C41CB-D85B-9249-97BF-98DE7E00C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35160-452B-9E48-AF43-71889190C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A5F7C-9616-2647-9235-11D0C8B4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880C2-CF8C-B847-9484-A0D963346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EDAFF-AB2D-DA45-803F-8C547828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1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B3E8-5D0E-8A4D-A851-1043A943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FCA38-A121-264F-A153-1C8508A9B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B3D51-C3DC-ED48-8C32-D966475BF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2AFD9-C34C-4A44-BA0C-E3E9DD129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8E4B8-476E-C14A-9BC0-4296A787E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5F887-F14E-8A40-9EBF-C75EA211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450B46-3333-7C41-9F2C-2CFBF55B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1E733-5962-964A-B5DE-1C467006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5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B1A5-395A-B84D-AD4F-DD0A73BA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88941-8B6B-9748-BC4D-04D5B95B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9FA84-A423-1643-AD2B-AC44440F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9190D-B5C2-AD4D-B34C-8899CD81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3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C214AE-24BE-4944-AFC5-71FD52E4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40861-5EB0-FE44-A164-7291F734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152F8-7220-744A-A209-8FA683D8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9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9B32-0D81-6C4F-86AC-7749D2D4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D4F5-784F-F04F-B6CE-1D219ECB5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3C112-67B1-6742-B949-4CEB753C7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309DC-ABA1-C647-B517-5D2EA5B3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F4643-AC5B-FB4D-9418-4FBDA143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1EB3-95D1-CA4C-9518-0938A154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7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E684-DEB2-704D-B713-351F3D8A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D4CC3-4415-7844-BD67-F5AA232EB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E0C30-1507-1D49-9723-76532B0BD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4281F-EBB6-6240-8AB1-00E7F3DB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C9F2E-80CD-D84F-B7F2-F59A6FCF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BEAFB-C4EA-AA4D-BA60-67CBDEB2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7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E32ED-9E6E-8447-AD93-C37B7BB8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313D0-F0D8-D547-B3FA-707D08F4A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D7001-E032-3241-BECA-E2835FE86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21C5-DA23-5841-A408-DE094E81EEC8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6EE4-AF01-BF4C-A917-16C3EDE80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5D2CF-CAD6-8A4D-A607-EB857EE3E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B2A6-5F1B-634E-898C-E1C7E087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5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6113-62EF-6E47-829B-A886C960A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9301" y="362510"/>
            <a:ext cx="9144000" cy="11700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Homeownership is Toast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2BCC9-E314-1D48-9950-A2997C4A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83" y="1777285"/>
            <a:ext cx="7585656" cy="41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1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2029-9466-4F4D-96EC-21E5A71D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03110" cy="169068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Question: Will eating avocado toast cost you your dream home?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6E708-7BF6-7C40-92DB-0177DBC8E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6532" y="1493287"/>
            <a:ext cx="5215468" cy="5364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B9218-32A5-F646-8C27-E3B2FBEC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288"/>
            <a:ext cx="5562598" cy="5364712"/>
          </a:xfrm>
          <a:prstGeom prst="rect">
            <a:avLst/>
          </a:prstGeom>
        </p:spPr>
      </p:pic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DC36A772-642F-F04C-B4DD-8AE7AEA64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599" y="1964267"/>
            <a:ext cx="1871134" cy="3400445"/>
          </a:xfrm>
          <a:prstGeom prst="rect">
            <a:avLst/>
          </a:prstGeom>
        </p:spPr>
      </p:pic>
      <p:pic>
        <p:nvPicPr>
          <p:cNvPr id="15" name="Graphic 14" descr="Surprised face with solid fill">
            <a:extLst>
              <a:ext uri="{FF2B5EF4-FFF2-40B4-BE49-F238E27FC236}">
                <a16:creationId xmlns:a16="http://schemas.microsoft.com/office/drawing/2014/main" id="{77221125-FAFC-E941-AFB6-D201CF4EB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735" y="5586942"/>
            <a:ext cx="914400" cy="914400"/>
          </a:xfrm>
          <a:prstGeom prst="rect">
            <a:avLst/>
          </a:prstGeom>
        </p:spPr>
      </p:pic>
      <p:pic>
        <p:nvPicPr>
          <p:cNvPr id="17" name="Graphic 16" descr="Crying face with solid fill">
            <a:extLst>
              <a:ext uri="{FF2B5EF4-FFF2-40B4-BE49-F238E27FC236}">
                <a16:creationId xmlns:a16="http://schemas.microsoft.com/office/drawing/2014/main" id="{1D6C2B1F-B5E8-F040-9D3D-22BD111296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4266" y="1493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2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53E7-9192-834D-8203-37620063A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24" y="365125"/>
            <a:ext cx="6522076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Conventional Avocado or Organic?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D04A-0D71-8049-AE4A-E6CEDD47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6842" cy="4351338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52F0D-735D-A34E-90A2-E2D1A7CE0334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40A99-C0BE-CB48-9F62-29AA98FF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135" y="264017"/>
            <a:ext cx="5361904" cy="4351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97BD19-028C-0C47-B624-01206EE7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78" y="1690688"/>
            <a:ext cx="7095185" cy="50803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8E587B7-1E96-B840-972F-FB62C525DCBB}"/>
              </a:ext>
            </a:extLst>
          </p:cNvPr>
          <p:cNvSpPr txBox="1">
            <a:spLocks/>
          </p:cNvSpPr>
          <p:nvPr/>
        </p:nvSpPr>
        <p:spPr>
          <a:xfrm>
            <a:off x="7347396" y="4605450"/>
            <a:ext cx="4627809" cy="15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How about price?</a:t>
            </a:r>
          </a:p>
        </p:txBody>
      </p:sp>
    </p:spTree>
    <p:extLst>
      <p:ext uri="{BB962C8B-B14F-4D97-AF65-F5344CB8AC3E}">
        <p14:creationId xmlns:p14="http://schemas.microsoft.com/office/powerpoint/2010/main" val="124365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DAE987-D099-F347-9EE8-52F08E41E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294"/>
            <a:ext cx="12047621" cy="67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89FD-5F86-6341-85D3-2BFE50A0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How does the price of one avocado compare to the price of a house by city?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A385E6-DFB2-5147-917F-CE8403AA5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970945"/>
            <a:ext cx="2646947" cy="2839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30CF1-4185-B144-B4FC-0DD8A774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432" y="1690687"/>
            <a:ext cx="6409160" cy="4802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EB030-B961-1A46-BC5A-AB268FCEB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74" y="1626850"/>
            <a:ext cx="3031958" cy="26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2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F05B-BD67-BF4E-964A-5AEDF0AA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365125"/>
            <a:ext cx="11333409" cy="1325563"/>
          </a:xfrm>
        </p:spPr>
        <p:txBody>
          <a:bodyPr/>
          <a:lstStyle/>
          <a:p>
            <a:r>
              <a:rPr lang="en-US" dirty="0"/>
              <a:t>How many avocados does it cost to own a home?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2BA21C-2022-154A-AA16-AB7E582B9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639749"/>
              </p:ext>
            </p:extLst>
          </p:nvPr>
        </p:nvGraphicFramePr>
        <p:xfrm>
          <a:off x="579549" y="1690688"/>
          <a:ext cx="10908405" cy="4568432"/>
        </p:xfrm>
        <a:graphic>
          <a:graphicData uri="http://schemas.openxmlformats.org/drawingml/2006/table">
            <a:tbl>
              <a:tblPr/>
              <a:tblGrid>
                <a:gridCol w="1185612">
                  <a:extLst>
                    <a:ext uri="{9D8B030D-6E8A-4147-A177-3AD203B41FA5}">
                      <a16:colId xmlns:a16="http://schemas.microsoft.com/office/drawing/2014/main" val="707539635"/>
                    </a:ext>
                  </a:extLst>
                </a:gridCol>
                <a:gridCol w="1017910">
                  <a:extLst>
                    <a:ext uri="{9D8B030D-6E8A-4147-A177-3AD203B41FA5}">
                      <a16:colId xmlns:a16="http://schemas.microsoft.com/office/drawing/2014/main" val="3868547754"/>
                    </a:ext>
                  </a:extLst>
                </a:gridCol>
                <a:gridCol w="1017910">
                  <a:extLst>
                    <a:ext uri="{9D8B030D-6E8A-4147-A177-3AD203B41FA5}">
                      <a16:colId xmlns:a16="http://schemas.microsoft.com/office/drawing/2014/main" val="2151093567"/>
                    </a:ext>
                  </a:extLst>
                </a:gridCol>
                <a:gridCol w="1275312">
                  <a:extLst>
                    <a:ext uri="{9D8B030D-6E8A-4147-A177-3AD203B41FA5}">
                      <a16:colId xmlns:a16="http://schemas.microsoft.com/office/drawing/2014/main" val="3935540941"/>
                    </a:ext>
                  </a:extLst>
                </a:gridCol>
                <a:gridCol w="1017910">
                  <a:extLst>
                    <a:ext uri="{9D8B030D-6E8A-4147-A177-3AD203B41FA5}">
                      <a16:colId xmlns:a16="http://schemas.microsoft.com/office/drawing/2014/main" val="3198427116"/>
                    </a:ext>
                  </a:extLst>
                </a:gridCol>
                <a:gridCol w="1017910">
                  <a:extLst>
                    <a:ext uri="{9D8B030D-6E8A-4147-A177-3AD203B41FA5}">
                      <a16:colId xmlns:a16="http://schemas.microsoft.com/office/drawing/2014/main" val="152958626"/>
                    </a:ext>
                  </a:extLst>
                </a:gridCol>
                <a:gridCol w="1263612">
                  <a:extLst>
                    <a:ext uri="{9D8B030D-6E8A-4147-A177-3AD203B41FA5}">
                      <a16:colId xmlns:a16="http://schemas.microsoft.com/office/drawing/2014/main" val="799166994"/>
                    </a:ext>
                  </a:extLst>
                </a:gridCol>
                <a:gridCol w="1017910">
                  <a:extLst>
                    <a:ext uri="{9D8B030D-6E8A-4147-A177-3AD203B41FA5}">
                      <a16:colId xmlns:a16="http://schemas.microsoft.com/office/drawing/2014/main" val="3131191972"/>
                    </a:ext>
                  </a:extLst>
                </a:gridCol>
                <a:gridCol w="842408">
                  <a:extLst>
                    <a:ext uri="{9D8B030D-6E8A-4147-A177-3AD203B41FA5}">
                      <a16:colId xmlns:a16="http://schemas.microsoft.com/office/drawing/2014/main" val="1294479366"/>
                    </a:ext>
                  </a:extLst>
                </a:gridCol>
                <a:gridCol w="1251911">
                  <a:extLst>
                    <a:ext uri="{9D8B030D-6E8A-4147-A177-3AD203B41FA5}">
                      <a16:colId xmlns:a16="http://schemas.microsoft.com/office/drawing/2014/main" val="4183182458"/>
                    </a:ext>
                  </a:extLst>
                </a:gridCol>
              </a:tblGrid>
              <a:tr h="368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61363"/>
                  </a:ext>
                </a:extLst>
              </a:tr>
              <a:tr h="368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Avocado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Avocado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Avocado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Avocado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Avocado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Avocado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787073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Atlanta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184,500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189,642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198,500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166,464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219,900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217,723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458169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Boston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421,100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333,392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452,900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302,886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477,400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357,603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65031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Chicago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234,900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176,463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248,500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154,710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259,400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182,248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823922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Dallas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227,100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274,505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247,400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263,774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260,000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322,981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583835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Denver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384,300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400,875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414,700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340,445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449,900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429,841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94358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Detroit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225,200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206,205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-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-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-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192406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Miami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305,000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263,587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330,000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225,241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350,000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283,401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883973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370,200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267,107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382,500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243,134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377,800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278,991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183701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Phoenix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232,700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321,306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246,700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304,710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269,800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395,311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983648"/>
                  </a:ext>
                </a:extLst>
              </a:tr>
              <a:tr h="346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Francisco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828,000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587,875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900,000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588,744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987,500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829,251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627557"/>
                  </a:ext>
                </a:extLst>
              </a:tr>
              <a:tr h="368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Seattle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414,500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403,557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465,800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355,880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501,400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377,940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614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46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5586-825B-294C-991A-25001075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Conclusion: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2AA49-0521-484B-9592-F77AE7177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9" y="1434557"/>
            <a:ext cx="5213684" cy="5174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9D409D-192E-894B-AF95-5C1FABC0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79" y="1434557"/>
            <a:ext cx="5940258" cy="5174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E56AB-8D98-D944-9EDD-F61901DF9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89" y="2233738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77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249</Words>
  <Application>Microsoft Macintosh PowerPoint</Application>
  <PresentationFormat>Widescreen</PresentationFormat>
  <Paragraphs>133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Homeownership is Toast</vt:lpstr>
      <vt:lpstr>Question: Will eating avocado toast cost you your dream home?</vt:lpstr>
      <vt:lpstr>Conventional Avocado or Organic?</vt:lpstr>
      <vt:lpstr>PowerPoint Presentation</vt:lpstr>
      <vt:lpstr>How does the price of one avocado compare to the price of a house by city?</vt:lpstr>
      <vt:lpstr>How many avocados does it cost to own a home?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Homeownership is Toast</dc:title>
  <dc:creator>April Schoenfeld</dc:creator>
  <cp:lastModifiedBy>April Schoenfeld</cp:lastModifiedBy>
  <cp:revision>8</cp:revision>
  <dcterms:created xsi:type="dcterms:W3CDTF">2019-04-13T03:28:28Z</dcterms:created>
  <dcterms:modified xsi:type="dcterms:W3CDTF">2019-04-13T14:03:57Z</dcterms:modified>
</cp:coreProperties>
</file>